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A9BB53C4-3DE7-45ED-8508-E0DEBCC6F23C}" type="datetimeFigureOut">
              <a:rPr lang="ru-RU" smtClean="0"/>
              <a:pPr/>
              <a:t>28.04.2025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0ECE496-0EB9-48EF-97F5-A6C13DF70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B53C4-3DE7-45ED-8508-E0DEBCC6F23C}" type="datetimeFigureOut">
              <a:rPr lang="ru-RU" smtClean="0"/>
              <a:pPr/>
              <a:t>28.04.2025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CE496-0EB9-48EF-97F5-A6C13DF70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B53C4-3DE7-45ED-8508-E0DEBCC6F23C}" type="datetimeFigureOut">
              <a:rPr lang="ru-RU" smtClean="0"/>
              <a:pPr/>
              <a:t>28.04.2025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CE496-0EB9-48EF-97F5-A6C13DF70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B53C4-3DE7-45ED-8508-E0DEBCC6F23C}" type="datetimeFigureOut">
              <a:rPr lang="ru-RU" smtClean="0"/>
              <a:pPr/>
              <a:t>28.04.2025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CE496-0EB9-48EF-97F5-A6C13DF70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B53C4-3DE7-45ED-8508-E0DEBCC6F23C}" type="datetimeFigureOut">
              <a:rPr lang="ru-RU" smtClean="0"/>
              <a:pPr/>
              <a:t>28.04.2025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CE496-0EB9-48EF-97F5-A6C13DF70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B53C4-3DE7-45ED-8508-E0DEBCC6F23C}" type="datetimeFigureOut">
              <a:rPr lang="ru-RU" smtClean="0"/>
              <a:pPr/>
              <a:t>28.04.2025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CE496-0EB9-48EF-97F5-A6C13DF70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9BB53C4-3DE7-45ED-8508-E0DEBCC6F23C}" type="datetimeFigureOut">
              <a:rPr lang="ru-RU" smtClean="0"/>
              <a:pPr/>
              <a:t>28.04.2025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0ECE496-0EB9-48EF-97F5-A6C13DF70D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A9BB53C4-3DE7-45ED-8508-E0DEBCC6F23C}" type="datetimeFigureOut">
              <a:rPr lang="ru-RU" smtClean="0"/>
              <a:pPr/>
              <a:t>28.04.2025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80ECE496-0EB9-48EF-97F5-A6C13DF70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B53C4-3DE7-45ED-8508-E0DEBCC6F23C}" type="datetimeFigureOut">
              <a:rPr lang="ru-RU" smtClean="0"/>
              <a:pPr/>
              <a:t>28.04.2025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CE496-0EB9-48EF-97F5-A6C13DF70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B53C4-3DE7-45ED-8508-E0DEBCC6F23C}" type="datetimeFigureOut">
              <a:rPr lang="ru-RU" smtClean="0"/>
              <a:pPr/>
              <a:t>28.04.2025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CE496-0EB9-48EF-97F5-A6C13DF70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B53C4-3DE7-45ED-8508-E0DEBCC6F23C}" type="datetimeFigureOut">
              <a:rPr lang="ru-RU" smtClean="0"/>
              <a:pPr/>
              <a:t>28.04.2025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CE496-0EB9-48EF-97F5-A6C13DF70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A9BB53C4-3DE7-45ED-8508-E0DEBCC6F23C}" type="datetimeFigureOut">
              <a:rPr lang="ru-RU" smtClean="0"/>
              <a:pPr/>
              <a:t>28.04.2025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80ECE496-0EB9-48EF-97F5-A6C13DF70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Организация внеурочной деятельности по информатике в соответствии с ФГОС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642918"/>
            <a:ext cx="8643998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Основные цели внеурочной деятельности: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Развитие интеллектуальных и творческих способностей школьников с помощью информационных технологий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Удовлетворение интересов учащихся в изучении информационных технологий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Формирование мировоззрения открытого информационного общества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Развитие навыков самостоятельного приобретения знаний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Подготовка личности к жизни в информационном обществе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Создание единого информационного пространства школы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928670"/>
            <a:ext cx="8929718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Принципы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организации внеурочной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деятельности: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Связь обучения с жизнью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Коммуникативная активность учащихся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Преемственность с уроками информатики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Учет возрастных особенностей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Сочетание коллективных, групповых и индивидуальных форм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Реализация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межпредметных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связей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7" name="Rectangle 1"/>
          <p:cNvSpPr>
            <a:spLocks noChangeArrowheads="1"/>
          </p:cNvSpPr>
          <p:nvPr/>
        </p:nvSpPr>
        <p:spPr bwMode="auto">
          <a:xfrm>
            <a:off x="1000100" y="928670"/>
            <a:ext cx="36833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Формы организации: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4258" name="Rectangle 2"/>
          <p:cNvSpPr>
            <a:spLocks noChangeArrowheads="1"/>
          </p:cNvSpPr>
          <p:nvPr/>
        </p:nvSpPr>
        <p:spPr bwMode="auto">
          <a:xfrm>
            <a:off x="642910" y="1571612"/>
            <a:ext cx="542928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Научно-практические конференции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Школьные научные общества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Олимпиады и конкурсы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Поисковые и научные исследования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Проектная деятельность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Общественно полезные практики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Кружки и секции по интересам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857232"/>
            <a:ext cx="87154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Проект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это комплекс определенных действий, направленных на </a:t>
            </a:r>
            <a:r>
              <a:rPr lang="ru-RU" sz="2400" dirty="0" smtClean="0"/>
              <a:t> нахождение практического или теоретического решения значимой проблемы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2928934"/>
            <a:ext cx="864399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Метод проектов по информатике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это педагогическая технология, которая ориентирована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применение полученных знаний и приобретение новых, с использованием информационно -телекоммуникационных технологий.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142984"/>
            <a:ext cx="850112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Исследовательский проект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может быть: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Монопредметным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выполняется на основе материала одного предмета;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Межпредметным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выполняется на основе материала по нескольким предметам;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Надпредметным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этот проект выполняется в ходе изучения интегрированных курсов, факультативов.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111</TotalTime>
  <Words>179</Words>
  <Application>Microsoft Office PowerPoint</Application>
  <PresentationFormat>Экран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Городская</vt:lpstr>
      <vt:lpstr>Организация внеурочной деятельности по информатике в соответствии с ФГОС</vt:lpstr>
      <vt:lpstr>Слайд 2</vt:lpstr>
      <vt:lpstr>Слайд 3</vt:lpstr>
      <vt:lpstr>Слайд 4</vt:lpstr>
      <vt:lpstr>Слайд 5</vt:lpstr>
      <vt:lpstr>Слайд 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внеурочной деятельности по информатике в соответствии с ФГОС</dc:title>
  <dc:creator>Lenovo</dc:creator>
  <cp:lastModifiedBy>Lenovo</cp:lastModifiedBy>
  <cp:revision>10</cp:revision>
  <dcterms:created xsi:type="dcterms:W3CDTF">2025-04-27T03:53:39Z</dcterms:created>
  <dcterms:modified xsi:type="dcterms:W3CDTF">2025-04-28T04:51:48Z</dcterms:modified>
</cp:coreProperties>
</file>